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9" r:id="rId2"/>
    <p:sldId id="336" r:id="rId3"/>
    <p:sldId id="338" r:id="rId4"/>
    <p:sldId id="272" r:id="rId5"/>
    <p:sldId id="334" r:id="rId6"/>
    <p:sldId id="339" r:id="rId7"/>
    <p:sldId id="340" r:id="rId8"/>
    <p:sldId id="321" r:id="rId9"/>
    <p:sldId id="269" r:id="rId1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85" autoAdjust="0"/>
    <p:restoredTop sz="96774" autoAdjust="0"/>
  </p:normalViewPr>
  <p:slideViewPr>
    <p:cSldViewPr>
      <p:cViewPr varScale="1">
        <p:scale>
          <a:sx n="67" d="100"/>
          <a:sy n="67" d="100"/>
        </p:scale>
        <p:origin x="-13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706D243-28A0-4BA5-9E71-149155CAF64A}" type="datetimeFigureOut">
              <a:rPr lang="en-US" smtClean="0"/>
              <a:pPr/>
              <a:t>03-Jun-19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CAF3C76-9932-4CFC-B292-C4CBA55A268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32CFDFE-8F47-453C-AC1D-D5CD8DF3258A}" type="datetimeFigureOut">
              <a:rPr lang="en-US" smtClean="0"/>
              <a:pPr/>
              <a:t>03-Jun-19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7813424-8EBD-4E5C-AE84-1F48F5A8F6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813424-8EBD-4E5C-AE84-1F48F5A8F65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2C8CF-B41B-4328-878F-81AECB51CFF1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26" name="Picture 2" descr="D:\SEC\Logo\logo Latest2 copy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96200" y="0"/>
            <a:ext cx="1447800" cy="95533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A4428-B3CF-4BEF-9A9E-736A0ED543D0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9CA9D-AC53-4EF4-ACD9-1C294DC51843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429F1-EB73-4E23-A440-884460A2EEA1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F774E-8069-4101-8A69-293CFA92FA2A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965AF-45B2-46ED-AF8E-75964EE7A1CD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D55A1-4DBD-451E-8278-898128D5069C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65E4C-958D-4C58-A824-C09B24B63F3F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63D6E-D65A-4D06-A202-F7C34676D38D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4841A-9AE7-499F-BE39-7EF104970D8B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9AD4F-04EA-4DAE-8FD9-5305518E58EC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BF3D2-5F9B-478D-9C76-5F686FA6EA79}" type="datetime1">
              <a:rPr lang="en-US" smtClean="0"/>
              <a:pPr/>
              <a:t>03-Jun-19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9371A-0C69-4AC2-A7A7-C2F56CA99FA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050" name="Picture 2" descr="D:\SEC\Logo\logo Latest2 copy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848600" y="0"/>
            <a:ext cx="1295400" cy="85477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848600" cy="6324600"/>
          </a:xfrm>
          <a:noFill/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b="1" dirty="0" smtClean="0">
                <a:latin typeface="DevLys 010" pitchFamily="2" charset="0"/>
              </a:rPr>
              <a:t>e/;</a:t>
            </a:r>
            <a:r>
              <a:rPr lang="en-US" b="1" dirty="0" err="1" smtClean="0">
                <a:latin typeface="DevLys 010" pitchFamily="2" charset="0"/>
              </a:rPr>
              <a:t>izns’k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jkT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fuokZpu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dirty="0" smtClean="0">
                <a:latin typeface="DevLys 010" pitchFamily="2" charset="0"/>
              </a:rPr>
              <a:t/>
            </a:r>
            <a:br>
              <a:rPr lang="en-US" dirty="0" smtClean="0">
                <a:latin typeface="DevLys 010" pitchFamily="2" charset="0"/>
              </a:rPr>
            </a:b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S E N S 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(Systematic Education, Nurturing &amp; Sensitization of Electorate)</a:t>
            </a:r>
            <a:br>
              <a:rPr lang="en-US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900" b="1" dirty="0" err="1" smtClean="0">
                <a:latin typeface="DevLys 010" pitchFamily="2" charset="0"/>
                <a:cs typeface="Times New Roman" pitchFamily="18" charset="0"/>
              </a:rPr>
              <a:t>iathdj.k</a:t>
            </a:r>
            <a:r>
              <a:rPr lang="en-US" sz="4900" b="1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latin typeface="DevLys 010" pitchFamily="2" charset="0"/>
                <a:cs typeface="Times New Roman" pitchFamily="18" charset="0"/>
              </a:rPr>
              <a:t>gsrq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ernkrk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tkx:drk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vfHk;ku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4900" b="1" dirty="0" err="1" smtClean="0">
                <a:latin typeface="DevLys 010" pitchFamily="2" charset="0"/>
              </a:rPr>
              <a:t>izf’k</a:t>
            </a:r>
            <a:r>
              <a:rPr lang="en-US" sz="4900" b="1" dirty="0" smtClean="0">
                <a:latin typeface="DevLys 010" pitchFamily="2" charset="0"/>
              </a:rPr>
              <a:t>{</a:t>
            </a:r>
            <a:r>
              <a:rPr lang="en-US" sz="4900" b="1" dirty="0" err="1" smtClean="0">
                <a:latin typeface="DevLys 010" pitchFamily="2" charset="0"/>
              </a:rPr>
              <a:t>k.k</a:t>
            </a:r>
            <a:r>
              <a:rPr lang="en-US" sz="4900" b="1" dirty="0" smtClean="0">
                <a:latin typeface="DevLys 010" pitchFamily="2" charset="0"/>
              </a:rPr>
              <a:t> 03 ,</a:t>
            </a:r>
            <a:r>
              <a:rPr lang="en-US" sz="4900" b="1" dirty="0" err="1" smtClean="0">
                <a:latin typeface="DevLys 010" pitchFamily="2" charset="0"/>
              </a:rPr>
              <a:t>oa</a:t>
            </a:r>
            <a:r>
              <a:rPr lang="en-US" sz="4900" b="1" dirty="0" smtClean="0">
                <a:latin typeface="DevLys 010" pitchFamily="2" charset="0"/>
              </a:rPr>
              <a:t> 04 </a:t>
            </a:r>
            <a:r>
              <a:rPr lang="en-US" sz="4900" b="1" dirty="0" err="1" smtClean="0">
                <a:latin typeface="DevLys 010" pitchFamily="2" charset="0"/>
              </a:rPr>
              <a:t>twu</a:t>
            </a:r>
            <a:r>
              <a:rPr lang="en-US" sz="4900" b="1" dirty="0" smtClean="0">
                <a:latin typeface="DevLys 010" pitchFamily="2" charset="0"/>
              </a:rPr>
              <a:t>] 2019</a:t>
            </a:r>
            <a:r>
              <a:rPr lang="en-US" sz="4900" b="1" dirty="0" smtClean="0"/>
              <a:t/>
            </a:r>
            <a:br>
              <a:rPr lang="en-US" sz="4900" b="1" dirty="0" smtClean="0"/>
            </a:br>
            <a:endParaRPr lang="en-US" sz="60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SENSE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DevLys 010" pitchFamily="2" charset="0"/>
                <a:cs typeface="Times New Roman" pitchFamily="18" charset="0"/>
              </a:rPr>
              <a:t>ds</a:t>
            </a:r>
            <a:r>
              <a:rPr lang="en-US" sz="4000" b="1" dirty="0" smtClean="0">
                <a:latin typeface="DevLys 010" pitchFamily="2" charset="0"/>
                <a:cs typeface="Times New Roman" pitchFamily="18" charset="0"/>
              </a:rPr>
              <a:t> </a:t>
            </a:r>
            <a:r>
              <a:rPr lang="en-US" sz="4000" b="1" dirty="0" err="1" smtClean="0">
                <a:latin typeface="DevLys 010" pitchFamily="2" charset="0"/>
                <a:cs typeface="Times New Roman" pitchFamily="18" charset="0"/>
              </a:rPr>
              <a:t>fy</a:t>
            </a:r>
            <a:r>
              <a:rPr lang="en-US" sz="4000" b="1" dirty="0" smtClean="0">
                <a:latin typeface="DevLys 010" pitchFamily="2" charset="0"/>
                <a:cs typeface="Times New Roman" pitchFamily="18" charset="0"/>
              </a:rPr>
              <a:t>, </a:t>
            </a:r>
            <a:r>
              <a:rPr lang="en-US" sz="4000" b="1" dirty="0" err="1" smtClean="0">
                <a:latin typeface="DevLys 010" pitchFamily="2" charset="0"/>
              </a:rPr>
              <a:t>fofHkUu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inkf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kdkfj;ksa</a:t>
            </a:r>
            <a:r>
              <a:rPr lang="en-US" sz="4000" b="1" dirty="0" smtClean="0">
                <a:latin typeface="DevLys 010" pitchFamily="2" charset="0"/>
              </a:rPr>
              <a:t> dh </a:t>
            </a:r>
            <a:r>
              <a:rPr lang="en-US" sz="4000" b="1" dirty="0" err="1" smtClean="0">
                <a:latin typeface="DevLys 010" pitchFamily="2" charset="0"/>
              </a:rPr>
              <a:t>fu;qfDr</a:t>
            </a:r>
            <a:endParaRPr lang="en-US" sz="4000" b="1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990600" y="1523999"/>
          <a:ext cx="7086600" cy="5029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7132"/>
                <a:gridCol w="3769468"/>
              </a:tblGrid>
              <a:tr h="54602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uxjh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fudk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,</a:t>
                      </a:r>
                      <a:endParaRPr lang="en-US" sz="2800" dirty="0">
                        <a:solidFill>
                          <a:schemeClr val="tx1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f=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Lrjh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iapk;rksa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,</a:t>
                      </a:r>
                      <a:endParaRPr lang="en-US" sz="2800" dirty="0">
                        <a:solidFill>
                          <a:schemeClr val="tx1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5653"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Lrj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ij&amp;vij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dysDVj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(ADM)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itchFamily="18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itchFamily="18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itchFamily="18" charset="0"/>
                        </a:rPr>
                        <a:t>kdkjh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Lrj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ij&amp;eq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dk;Zikyu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 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465653"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err="1" smtClean="0">
                          <a:latin typeface="DevLys 010" pitchFamily="2" charset="0"/>
                        </a:rPr>
                        <a:t>vuqfoHkkxh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(SDM)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 ,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itchFamily="18" charset="0"/>
                        </a:rPr>
                        <a:t>oa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itchFamily="18" charset="0"/>
                        </a:rPr>
                        <a:t>ih-vks-MwMk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]</a:t>
                      </a:r>
                    </a:p>
                    <a:p>
                      <a:pPr algn="just"/>
                      <a:r>
                        <a:rPr lang="en-US" sz="2800" baseline="0" dirty="0" err="1" smtClean="0">
                          <a:latin typeface="DevLys 010" pitchFamily="2" charset="0"/>
                          <a:cs typeface="Times New Roman" pitchFamily="18" charset="0"/>
                        </a:rPr>
                        <a:t>Lkgk;d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itchFamily="18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itchFamily="18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  <a:cs typeface="Times New Roman" pitchFamily="18" charset="0"/>
                        </a:rPr>
                        <a:t>kdkjh</a:t>
                      </a:r>
                      <a:r>
                        <a:rPr lang="en-US" sz="2800" baseline="0" dirty="0" smtClean="0">
                          <a:latin typeface="DevLys 010" pitchFamily="2" charset="0"/>
                          <a:cs typeface="Times New Roman" pitchFamily="18" charset="0"/>
                        </a:rPr>
                        <a:t>   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800" dirty="0" err="1" smtClean="0">
                          <a:latin typeface="DevLys 010" pitchFamily="2" charset="0"/>
                        </a:rPr>
                        <a:t>Rkglhy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Lrj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&amp;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eq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[;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dk;Zikyu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tuin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iapk;r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]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6028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DevLys 010" pitchFamily="2" charset="0"/>
                        </a:rPr>
                        <a:t>izf'k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{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izHkkjh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n-US" sz="3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58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fMIVh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dysDVj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;k 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led{k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kdkjh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  <a:p>
                      <a:pPr algn="ctr"/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n-US" sz="32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685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izf’k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k.k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1371600"/>
          <a:ext cx="7315200" cy="48524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3733800"/>
              </a:tblGrid>
              <a:tr h="5491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izf'k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{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k.kkFkhZ</a:t>
                      </a:r>
                      <a:endParaRPr lang="en-US" sz="2800" dirty="0">
                        <a:solidFill>
                          <a:schemeClr val="tx1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izf'k</a:t>
                      </a: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{</a:t>
                      </a:r>
                      <a:r>
                        <a:rPr lang="en-US" sz="28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</a:rPr>
                        <a:t>kd</a:t>
                      </a:r>
                      <a:endParaRPr lang="en-US" sz="2800" dirty="0">
                        <a:solidFill>
                          <a:schemeClr val="tx1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4643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uksMy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vkfQlj</a:t>
                      </a:r>
                      <a:endParaRPr lang="en-US" sz="2800" baseline="0" dirty="0" smtClean="0">
                        <a:latin typeface="DevLys 010" pitchFamily="2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leLr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jftLVªhdj.k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 </a:t>
                      </a: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sz="2800" baseline="0" dirty="0" smtClean="0">
                          <a:latin typeface="DevLys 010" pitchFamily="2" charset="0"/>
                        </a:rPr>
                        <a:t> 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kdkjh@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lgk;d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 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jftLVªhdj.k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vf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kdkjh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ftyk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Lrjh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ekLVj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VªsulZ</a:t>
                      </a:r>
                      <a:endParaRPr lang="en-US" sz="2800" dirty="0" smtClean="0">
                        <a:latin typeface="DevLys 010" pitchFamily="2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1193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leLr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izkf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kdkjh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deZpkjh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fodkl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[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k.M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Lrjh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ekLVj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VªsulZ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686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Char char="•"/>
                      </a:pP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ifjlj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nwr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buFont typeface="Arial" pitchFamily="34" charset="0"/>
                        <a:buNone/>
                      </a:pPr>
                      <a:r>
                        <a:rPr lang="en-US" sz="2800" dirty="0" err="1" smtClean="0">
                          <a:latin typeface="DevLys 010" pitchFamily="2" charset="0"/>
                        </a:rPr>
                        <a:t>fodkl</a:t>
                      </a:r>
                      <a:r>
                        <a:rPr lang="en-US" sz="2800" dirty="0" smtClean="0">
                          <a:latin typeface="DevLys 010" pitchFamily="2" charset="0"/>
                        </a:rPr>
                        <a:t>[</a:t>
                      </a:r>
                      <a:r>
                        <a:rPr lang="en-US" sz="2800" dirty="0" err="1" smtClean="0">
                          <a:latin typeface="DevLys 010" pitchFamily="2" charset="0"/>
                        </a:rPr>
                        <a:t>k.M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Lrjh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;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ekLVj</a:t>
                      </a:r>
                      <a:r>
                        <a:rPr lang="en-US" sz="2800" baseline="0" dirty="0" smtClean="0">
                          <a:latin typeface="DevLys 010" pitchFamily="2" charset="0"/>
                        </a:rPr>
                        <a:t>  </a:t>
                      </a:r>
                      <a:r>
                        <a:rPr lang="en-US" sz="2800" baseline="0" dirty="0" err="1" smtClean="0">
                          <a:latin typeface="DevLys 010" pitchFamily="2" charset="0"/>
                        </a:rPr>
                        <a:t>VªsulZ</a:t>
                      </a:r>
                      <a:endParaRPr lang="en-US" sz="2800" dirty="0"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>
                <a:latin typeface="Times New Roman" pitchFamily="18" charset="0"/>
                <a:cs typeface="Times New Roman" pitchFamily="18" charset="0"/>
              </a:rPr>
              <a:t>SENSE</a:t>
            </a:r>
            <a:r>
              <a:rPr lang="en-US" b="1" dirty="0" smtClean="0"/>
              <a:t> </a:t>
            </a:r>
            <a:r>
              <a:rPr lang="en-US" sz="4000" b="1" dirty="0" smtClean="0">
                <a:latin typeface="DevLys 010" pitchFamily="2" charset="0"/>
              </a:rPr>
              <a:t>dh </a:t>
            </a:r>
            <a:r>
              <a:rPr lang="en-US" sz="4000" b="1" dirty="0" err="1" smtClean="0">
                <a:latin typeface="DevLys 010" pitchFamily="2" charset="0"/>
              </a:rPr>
              <a:t>xfrfof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k;ksa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gsrq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dk;Zokfg;kWa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1"/>
            <a:ext cx="8229600" cy="46482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DevLys 010" pitchFamily="2" charset="0"/>
              </a:rPr>
              <a:t>pSd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fyLV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Ekrnkrk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tkx:drk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dSys.Mj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uksMy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fu;qfDr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nkf;Roksa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kkZj.k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ifjlj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nwrksa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fu;qfDr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nkf;Roksa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kkZj.k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iath;u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foyksiu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la’kks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izpkj&amp;izlkj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nkos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vkifRr;kW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izpkj&amp;izlkj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uohu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fnO;kax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efgyk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oafpr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lewgksa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nwjLFk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fc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lewgksa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uohu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clkgVksa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ernkrkvksa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ofj"B@x.kekU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ukxfjdksa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lnL;ksa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fo’ks"k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vfHk;ku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r>
              <a:rPr lang="en-US" dirty="0" smtClean="0">
                <a:latin typeface="DevLys 010" pitchFamily="2" charset="0"/>
              </a:rPr>
              <a:t>de </a:t>
            </a:r>
            <a:r>
              <a:rPr lang="en-US" dirty="0" err="1" smtClean="0">
                <a:latin typeface="DevLys 010" pitchFamily="2" charset="0"/>
              </a:rPr>
              <a:t>ernkrk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iathdj.k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fpfUgr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sz="3800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SENSE</a:t>
            </a:r>
            <a:r>
              <a:rPr lang="en-US" b="1" dirty="0" smtClean="0"/>
              <a:t> </a:t>
            </a:r>
            <a:r>
              <a:rPr lang="en-US" sz="3600" b="1" dirty="0" smtClean="0">
                <a:latin typeface="DevLys 010" pitchFamily="2" charset="0"/>
              </a:rPr>
              <a:t>dh </a:t>
            </a:r>
            <a:r>
              <a:rPr lang="en-US" sz="3600" b="1" dirty="0" err="1" smtClean="0">
                <a:latin typeface="DevLys 010" pitchFamily="2" charset="0"/>
              </a:rPr>
              <a:t>xfrfof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k;ksa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gsrq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dk;Zokfg;kWa</a:t>
            </a:r>
            <a:r>
              <a:rPr lang="en-US" sz="3600" b="1" dirty="0" smtClean="0">
                <a:latin typeface="DevLys 010" pitchFamily="2" charset="0"/>
              </a:rPr>
              <a:t>---2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 </a:t>
            </a:r>
            <a:r>
              <a:rPr lang="en-US" dirty="0" err="1" smtClean="0">
                <a:latin typeface="DevLys 010" pitchFamily="2" charset="0"/>
              </a:rPr>
              <a:t>xgu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k.k@nkf;Roksa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smtClean="0">
                <a:latin typeface="DevLys 010" pitchFamily="2" charset="0"/>
              </a:rPr>
              <a:t>le&gt;</a:t>
            </a:r>
            <a:r>
              <a:rPr lang="en-US" dirty="0" err="1" smtClean="0">
                <a:latin typeface="DevLys 010" pitchFamily="2" charset="0"/>
              </a:rPr>
              <a:t>kb’k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nkok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LFkkiuk@izkf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dEkZpkjh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CkSBus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O;kid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izpkj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xfrfof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>
                <a:latin typeface="DevLys 010" pitchFamily="2" charset="0"/>
              </a:rPr>
              <a:t>dh </a:t>
            </a:r>
            <a:r>
              <a:rPr lang="en-US" dirty="0" err="1" smtClean="0">
                <a:latin typeface="DevLys 010" pitchFamily="2" charset="0"/>
              </a:rPr>
              <a:t>leh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smtClean="0">
                <a:latin typeface="DevLys 010" pitchFamily="2" charset="0"/>
              </a:rPr>
              <a:t>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dk;Zokfg;ksa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voxr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djkuk</a:t>
            </a:r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endParaRPr lang="en-US" dirty="0" smtClean="0">
              <a:latin typeface="DevLys 010" pitchFamily="2" charset="0"/>
            </a:endParaRPr>
          </a:p>
          <a:p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iathdj.k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gsrq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izpkj&amp;izlkj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DevLys 010" pitchFamily="2" charset="0"/>
              </a:rPr>
              <a:t>ehfM;k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leUo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ls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fofHkUu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izpkj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</a:t>
            </a:r>
            <a:r>
              <a:rPr lang="en-US" dirty="0" err="1" smtClean="0">
                <a:latin typeface="DevLys 010" pitchFamily="2" charset="0"/>
              </a:rPr>
              <a:t>eksa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lkoZtfud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miØeksa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cSaDl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leUo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ls</a:t>
            </a:r>
            <a:endParaRPr lang="en-US" dirty="0" smtClean="0">
              <a:latin typeface="DevLys 010" pitchFamily="2" charset="0"/>
            </a:endParaRPr>
          </a:p>
          <a:p>
            <a:r>
              <a:rPr lang="en-US" dirty="0" err="1" smtClean="0">
                <a:latin typeface="DevLys 010" pitchFamily="2" charset="0"/>
              </a:rPr>
              <a:t>lkekftd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laxBuksa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xSj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ljdkjh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laxBuksa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/>
              <a:t>(NGOs)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leUo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ls</a:t>
            </a:r>
            <a:endParaRPr lang="en-US" dirty="0" smtClean="0">
              <a:latin typeface="DevLys 010" pitchFamily="2" charset="0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100" dirty="0" err="1" smtClean="0">
                <a:latin typeface="DevLys 010" pitchFamily="2" charset="0"/>
              </a:rPr>
              <a:t>Lkekt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izfrf"Br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xSj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jktuSfrd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O;fDr;ksa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ds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lg;ksx</a:t>
            </a:r>
            <a:r>
              <a:rPr lang="en-US" sz="3100" dirty="0" smtClean="0">
                <a:latin typeface="DevLys 010" pitchFamily="2" charset="0"/>
              </a:rPr>
              <a:t> </a:t>
            </a:r>
            <a:r>
              <a:rPr lang="en-US" sz="3100" dirty="0" err="1" smtClean="0">
                <a:latin typeface="DevLys 010" pitchFamily="2" charset="0"/>
              </a:rPr>
              <a:t>ls</a:t>
            </a:r>
            <a:endParaRPr lang="en-US" sz="3100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gkWV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cktkjksa@esyksa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esa&amp;ykmMLihdj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uqDdM</a:t>
            </a:r>
            <a:r>
              <a:rPr lang="en-US" dirty="0" smtClean="0">
                <a:latin typeface="DevLys 010" pitchFamily="2" charset="0"/>
              </a:rPr>
              <a:t>+ </a:t>
            </a:r>
            <a:r>
              <a:rPr lang="en-US" dirty="0" err="1" smtClean="0">
                <a:latin typeface="DevLys 010" pitchFamily="2" charset="0"/>
              </a:rPr>
              <a:t>ukVdksa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yksd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xk;dksa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dyk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iFkdksa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vkdk'kok.kh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lkewnkf;d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jsfM;ks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yksdy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jsfM;ks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okrkZ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izpkj&amp;izlkj</a:t>
            </a:r>
            <a:r>
              <a:rPr lang="en-US" b="1" dirty="0" smtClean="0">
                <a:latin typeface="DevLys 010" pitchFamily="2" charset="0"/>
              </a:rPr>
              <a:t>----2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err="1" smtClean="0">
                <a:latin typeface="DevLys 010" pitchFamily="2" charset="0"/>
              </a:rPr>
              <a:t>nhokj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ys</a:t>
            </a:r>
            <a:r>
              <a:rPr lang="en-US" sz="2800" dirty="0" smtClean="0">
                <a:latin typeface="DevLys 010" pitchFamily="2" charset="0"/>
              </a:rPr>
              <a:t>[</a:t>
            </a:r>
            <a:r>
              <a:rPr lang="en-US" sz="2800" dirty="0" err="1" smtClean="0">
                <a:latin typeface="DevLys 010" pitchFamily="2" charset="0"/>
              </a:rPr>
              <a:t>ku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gksfMZaXl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cSulZ</a:t>
            </a:r>
            <a:r>
              <a:rPr lang="en-US" sz="2800" dirty="0" smtClean="0">
                <a:latin typeface="DevLys 010" pitchFamily="2" charset="0"/>
              </a:rPr>
              <a:t>] ¶</a:t>
            </a:r>
            <a:r>
              <a:rPr lang="en-US" sz="2800" dirty="0" err="1" smtClean="0">
                <a:latin typeface="DevLys 010" pitchFamily="2" charset="0"/>
              </a:rPr>
              <a:t>ySDl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iksLVj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iEiysV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</a:t>
            </a:r>
            <a:r>
              <a:rPr lang="en-US" sz="2800" dirty="0" smtClean="0">
                <a:latin typeface="DevLys 010" pitchFamily="2" charset="0"/>
              </a:rPr>
              <a:t>/;e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endParaRPr lang="en-US" sz="2800" dirty="0" smtClean="0">
              <a:latin typeface="DevLys 010" pitchFamily="2" charset="0"/>
            </a:endParaRPr>
          </a:p>
          <a:p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izfrfuf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lkFk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cSBdsa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vk;ksftr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nsuk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xzke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lHkkvksa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xzke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tuin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iapk;r@ftyk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cSBdksa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izfrfuf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tkudkjh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nsuk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dksVokjksa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ek</a:t>
            </a:r>
            <a:r>
              <a:rPr lang="en-US" sz="2800" dirty="0" smtClean="0">
                <a:latin typeface="DevLys 010" pitchFamily="2" charset="0"/>
              </a:rPr>
              <a:t>/;e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xzkeksa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equknh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djkdjA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LFkkuh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dscy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usVodZ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LFkkuh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nSfud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lekpkj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</a:t>
            </a:r>
            <a:r>
              <a:rPr lang="en-US" sz="2800" dirty="0" err="1" smtClean="0">
                <a:latin typeface="DevLys 010" pitchFamily="2" charset="0"/>
              </a:rPr>
              <a:t>ksa</a:t>
            </a:r>
            <a:r>
              <a:rPr lang="en-US" sz="2800" dirty="0" smtClean="0">
                <a:latin typeface="DevLys 010" pitchFamily="2" charset="0"/>
              </a:rPr>
              <a:t> 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foKkiu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ys</a:t>
            </a:r>
            <a:r>
              <a:rPr lang="en-US" sz="2800" dirty="0" smtClean="0">
                <a:latin typeface="DevLys 010" pitchFamily="2" charset="0"/>
              </a:rPr>
              <a:t>[k </a:t>
            </a:r>
            <a:r>
              <a:rPr lang="en-US" sz="2800" dirty="0" err="1" smtClean="0">
                <a:latin typeface="DevLys 010" pitchFamily="2" charset="0"/>
              </a:rPr>
              <a:t>izdkf’kr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djkdj</a:t>
            </a:r>
            <a:endParaRPr lang="en-US" sz="2800" dirty="0" smtClean="0">
              <a:latin typeface="DevLys 010" pitchFamily="2" charset="0"/>
            </a:endParaRPr>
          </a:p>
          <a:p>
            <a:pPr marL="0" lvl="1" algn="just">
              <a:buFont typeface="Arial" pitchFamily="34" charset="0"/>
              <a:buChar char="•"/>
            </a:pPr>
            <a:r>
              <a:rPr lang="en-US" dirty="0" err="1" smtClean="0">
                <a:latin typeface="DevLys 010" pitchFamily="2" charset="0"/>
              </a:rPr>
              <a:t>flusek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lapkydksa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endParaRPr lang="en-US" dirty="0" smtClean="0">
              <a:latin typeface="DevLys 010" pitchFamily="2" charset="0"/>
            </a:endParaRPr>
          </a:p>
          <a:p>
            <a:pPr marL="0" lvl="1" algn="just">
              <a:buFont typeface="Arial" pitchFamily="34" charset="0"/>
              <a:buChar char="•"/>
            </a:pPr>
            <a:r>
              <a:rPr lang="en-US" dirty="0" err="1" smtClean="0">
                <a:latin typeface="DevLys 010" pitchFamily="2" charset="0"/>
              </a:rPr>
              <a:t>jkT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xzkeh.k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vkthfodk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fe’ku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Mh-ih-vkbZ-ih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lg;ksx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endParaRPr lang="en-US" dirty="0" smtClean="0">
              <a:latin typeface="DevLys 010" pitchFamily="2" charset="0"/>
            </a:endParaRPr>
          </a:p>
          <a:p>
            <a:pPr marL="0" lvl="1" algn="just">
              <a:buFont typeface="Arial" pitchFamily="34" charset="0"/>
              <a:buChar char="•"/>
            </a:pPr>
            <a:endParaRPr lang="en-US" dirty="0" smtClean="0">
              <a:latin typeface="DevLys 010" pitchFamily="2" charset="0"/>
            </a:endParaRPr>
          </a:p>
          <a:p>
            <a:pPr algn="just"/>
            <a:endParaRPr lang="en-US" sz="4100" dirty="0" smtClean="0">
              <a:latin typeface="DevLys 010" pitchFamily="2" charset="0"/>
            </a:endParaRPr>
          </a:p>
          <a:p>
            <a:endParaRPr lang="en-US" dirty="0" smtClean="0">
              <a:latin typeface="DevLys 01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8229600" cy="838200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latin typeface="DevLys 010" pitchFamily="2" charset="0"/>
              </a:rPr>
              <a:t>iathdj.k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izpkj&amp;izlkj</a:t>
            </a:r>
            <a:r>
              <a:rPr lang="en-US" b="1" dirty="0" smtClean="0">
                <a:latin typeface="DevLys 010" pitchFamily="2" charset="0"/>
              </a:rPr>
              <a:t>----3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229600" cy="4648201"/>
          </a:xfrm>
        </p:spPr>
        <p:txBody>
          <a:bodyPr>
            <a:normAutofit/>
          </a:bodyPr>
          <a:lstStyle/>
          <a:p>
            <a:pPr algn="just"/>
            <a:endParaRPr lang="en-US" dirty="0" smtClean="0">
              <a:latin typeface="DevLys 010" pitchFamily="2" charset="0"/>
            </a:endParaRPr>
          </a:p>
          <a:p>
            <a:pPr>
              <a:buNone/>
            </a:pPr>
            <a:r>
              <a:rPr lang="en-US" dirty="0" smtClean="0">
                <a:latin typeface="DevLys 010" pitchFamily="2" charset="0"/>
              </a:rPr>
              <a:t>   	 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371600"/>
            <a:ext cx="7086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xzke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lfpoksa@lgk;d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lfpoksa</a:t>
            </a:r>
            <a:r>
              <a:rPr lang="en-US" sz="2800" dirty="0" smtClean="0">
                <a:latin typeface="DevLys 010" pitchFamily="2" charset="0"/>
              </a:rPr>
              <a:t> 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lg;ksx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endParaRPr lang="en-US" sz="2800" dirty="0" smtClean="0">
              <a:latin typeface="DevLys 010" pitchFamily="2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vkaxuokM+h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dk;ZdrkZvksa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lgkf;dkvksa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LokLF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dk;ZdrkZvksa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lg;ksx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endParaRPr lang="en-US" sz="2800" dirty="0" smtClean="0">
              <a:latin typeface="DevLys 010" pitchFamily="2" charset="0"/>
            </a:endParaRPr>
          </a:p>
          <a:p>
            <a:pPr marL="0" lvl="1" algn="just">
              <a:buFont typeface="Arial" pitchFamily="34" charset="0"/>
              <a:buChar char="•"/>
            </a:pPr>
            <a:r>
              <a:rPr lang="en-US" sz="2800" dirty="0" err="1" smtClean="0">
                <a:latin typeface="DevLys 010" pitchFamily="2" charset="0"/>
              </a:rPr>
              <a:t>vkaxuokM+h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dk;Zdzeksa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smtClean="0">
                <a:latin typeface="DevLys 010" pitchFamily="2" charset="0"/>
              </a:rPr>
              <a:t>tSls&amp;eaxy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fnol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otu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vfHk;ku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lqiks"k.k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vfHk;ku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lfEefyr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efgykvksa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iathdj.k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izsfjr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djuk</a:t>
            </a:r>
            <a:endParaRPr lang="en-US" sz="2800" dirty="0" smtClean="0">
              <a:latin typeface="DevLys 010" pitchFamily="2" charset="0"/>
            </a:endParaRPr>
          </a:p>
          <a:p>
            <a:pPr marL="0" lvl="1" algn="just">
              <a:buFont typeface="Arial" pitchFamily="34" charset="0"/>
              <a:buChar char="•"/>
            </a:pPr>
            <a:endParaRPr lang="en-US" sz="2800" dirty="0" smtClean="0">
              <a:latin typeface="DevLys 010" pitchFamily="2" charset="0"/>
            </a:endParaRPr>
          </a:p>
          <a:p>
            <a:pPr algn="just"/>
            <a:endParaRPr lang="en-US" sz="2800" dirty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11500" b="1" dirty="0" smtClean="0">
                <a:latin typeface="DevLys 010" pitchFamily="2" charset="0"/>
              </a:rPr>
              <a:t>/</a:t>
            </a:r>
            <a:r>
              <a:rPr lang="en-US" sz="11500" b="1" dirty="0" err="1" smtClean="0">
                <a:latin typeface="DevLys 010" pitchFamily="2" charset="0"/>
              </a:rPr>
              <a:t>kU;okn</a:t>
            </a:r>
            <a:endParaRPr lang="en-US" sz="11500" b="1" dirty="0" smtClean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9371A-0C69-4AC2-A7A7-C2F56CA99FA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2068</TotalTime>
  <Words>475</Words>
  <Application>Microsoft Office PowerPoint</Application>
  <PresentationFormat>On-screen Show (4:3)</PresentationFormat>
  <Paragraphs>78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 e/;izns’k jkT; fuokZpu vk;ksx  S E N S E (Systematic Education, Nurturing &amp; Sensitization of Electorate) iathdj.k gsrq ernkrk tkx:drk vfHk;ku  izf’k{k.k 03 ,oa 04 twu] 2019 </vt:lpstr>
      <vt:lpstr>SENSE ds fy, fofHkUu inkf/kdkfj;ksa dh fu;qfDr</vt:lpstr>
      <vt:lpstr>izf’k{k.k</vt:lpstr>
      <vt:lpstr>  SENSE dh xfrfof/k;ksa gsrq dk;Zokfg;kWa   </vt:lpstr>
      <vt:lpstr>SENSE dh xfrfof/k;ksa gsrq dk;Zokfg;kWa---2</vt:lpstr>
      <vt:lpstr>iathdj.k gsrq izpkj&amp;izlkj</vt:lpstr>
      <vt:lpstr>iathdj.k gsrq izpkj&amp;izlkj----2</vt:lpstr>
      <vt:lpstr>iathdj.k gsrq izpkj&amp;izlkj----3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ernkrk tkx:drk vfHk;ku  SENSE (Systematic Education, Nurturing &amp; Sensitization of Electorate)</dc:title>
  <dc:creator>user</dc:creator>
  <cp:lastModifiedBy>Administrator</cp:lastModifiedBy>
  <cp:revision>289</cp:revision>
  <dcterms:created xsi:type="dcterms:W3CDTF">2015-09-16T06:55:09Z</dcterms:created>
  <dcterms:modified xsi:type="dcterms:W3CDTF">2019-06-03T08:25:23Z</dcterms:modified>
</cp:coreProperties>
</file>